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72" r:id="rId2"/>
  </p:sldIdLst>
  <p:sldSz cx="9144000" cy="6858000" type="letter"/>
  <p:notesSz cx="7315200" cy="96012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9" d="100"/>
          <a:sy n="49" d="100"/>
        </p:scale>
        <p:origin x="287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rdinador Financiero" userId="230f07d7-9219-4ae9-9b7a-dfa43e10f03b" providerId="ADAL" clId="{7E239C74-35E2-4D3B-8BC3-8173BB2B6485}"/>
    <pc:docChg chg="custSel modSld">
      <pc:chgData name="Coordinador Financiero" userId="230f07d7-9219-4ae9-9b7a-dfa43e10f03b" providerId="ADAL" clId="{7E239C74-35E2-4D3B-8BC3-8173BB2B6485}" dt="2026-02-17T15:32:54.850" v="399" actId="6549"/>
      <pc:docMkLst>
        <pc:docMk/>
      </pc:docMkLst>
      <pc:sldChg chg="modSp mod">
        <pc:chgData name="Coordinador Financiero" userId="230f07d7-9219-4ae9-9b7a-dfa43e10f03b" providerId="ADAL" clId="{7E239C74-35E2-4D3B-8BC3-8173BB2B6485}" dt="2026-02-17T15:32:54.850" v="399" actId="6549"/>
        <pc:sldMkLst>
          <pc:docMk/>
          <pc:sldMk cId="2425797258" sldId="272"/>
        </pc:sldMkLst>
        <pc:spChg chg="mod">
          <ac:chgData name="Coordinador Financiero" userId="230f07d7-9219-4ae9-9b7a-dfa43e10f03b" providerId="ADAL" clId="{7E239C74-35E2-4D3B-8BC3-8173BB2B6485}" dt="2026-02-17T15:32:54.850" v="399" actId="6549"/>
          <ac:spMkLst>
            <pc:docMk/>
            <pc:sldMk cId="2425797258" sldId="272"/>
            <ac:spMk id="2" creationId="{00000000-0000-0000-0000-000000000000}"/>
          </ac:spMkLst>
        </pc:spChg>
        <pc:spChg chg="mod">
          <ac:chgData name="Coordinador Financiero" userId="230f07d7-9219-4ae9-9b7a-dfa43e10f03b" providerId="ADAL" clId="{7E239C74-35E2-4D3B-8BC3-8173BB2B6485}" dt="2026-02-17T15:31:42.679" v="1" actId="20577"/>
          <ac:spMkLst>
            <pc:docMk/>
            <pc:sldMk cId="2425797258" sldId="272"/>
            <ac:spMk id="1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143920" y="4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r">
              <a:defRPr sz="1200"/>
            </a:lvl1pPr>
          </a:lstStyle>
          <a:p>
            <a:fld id="{40ED8BB3-6E08-41F9-BCB0-158E4F6B9A00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6" y="9120172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143920" y="9120172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r">
              <a:defRPr sz="1200"/>
            </a:lvl1pPr>
          </a:lstStyle>
          <a:p>
            <a:fld id="{DA1CA7DE-7313-492D-84B4-8976593C0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43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6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076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053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201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04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945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65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105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02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79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56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829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91481" y="2108200"/>
            <a:ext cx="6321282" cy="2846453"/>
          </a:xfrm>
          <a:ln>
            <a:noFill/>
          </a:ln>
        </p:spPr>
        <p:txBody>
          <a:bodyPr>
            <a:noAutofit/>
          </a:bodyPr>
          <a:lstStyle/>
          <a:p>
            <a:br>
              <a:rPr lang="es-GT" sz="2300" dirty="0"/>
            </a:br>
            <a:br>
              <a:rPr lang="es-GT" sz="2300" dirty="0"/>
            </a:br>
            <a:br>
              <a:rPr lang="es-GT" sz="2300" dirty="0"/>
            </a:br>
            <a:r>
              <a:rPr lang="es-GT" sz="2300" dirty="0"/>
              <a:t>La Asociación Deportiva Nacional de Tiro con Armas de Caza con relación al numeral 20 del artículo 10 del Capítulo segundo, Decreto No. 57-2008      informa: </a:t>
            </a:r>
            <a:br>
              <a:rPr lang="es-GT" sz="2300" dirty="0"/>
            </a:br>
            <a:br>
              <a:rPr lang="es-GT" sz="1000" dirty="0"/>
            </a:br>
            <a:r>
              <a:rPr lang="es-GT" sz="2300" dirty="0"/>
              <a:t>Se estima que en este período 2026 se hagan algunas cotizaciones y licitaciones para la adquisición de equipo y maquinaria para el deporte </a:t>
            </a:r>
            <a:r>
              <a:rPr lang="es-GT" sz="2300"/>
              <a:t>tiro caza.</a:t>
            </a:r>
            <a:endParaRPr lang="es-GT" sz="2300" dirty="0"/>
          </a:p>
        </p:txBody>
      </p:sp>
      <p:cxnSp>
        <p:nvCxnSpPr>
          <p:cNvPr id="8" name="Conector recto 7"/>
          <p:cNvCxnSpPr/>
          <p:nvPr/>
        </p:nvCxnSpPr>
        <p:spPr>
          <a:xfrm>
            <a:off x="2470148" y="2125863"/>
            <a:ext cx="4221163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2482850" y="4941953"/>
            <a:ext cx="4221163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ítulo 1"/>
          <p:cNvSpPr txBox="1">
            <a:spLocks/>
          </p:cNvSpPr>
          <p:nvPr/>
        </p:nvSpPr>
        <p:spPr>
          <a:xfrm>
            <a:off x="1321071" y="6492327"/>
            <a:ext cx="6524211" cy="53339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GT" sz="1000" b="1" dirty="0"/>
          </a:p>
          <a:p>
            <a:r>
              <a:rPr lang="es-GT" sz="1000" b="1" dirty="0"/>
              <a:t>(Artículo 10, numeral 20, Ley de Acceso a la Información Pública)</a:t>
            </a:r>
          </a:p>
          <a:p>
            <a:r>
              <a:rPr lang="es-GT" sz="850" b="1" dirty="0"/>
              <a:t>PROCESOS DE COTIZACIÓN Y LICITACIÓN Y SUS CONTRATOS RESPECTIVOS</a:t>
            </a:r>
          </a:p>
          <a:p>
            <a:r>
              <a:rPr lang="es-GT" sz="900" b="1" dirty="0"/>
              <a:t>Vigente período 2026</a:t>
            </a:r>
          </a:p>
          <a:p>
            <a:endParaRPr lang="es-GT" sz="900" b="1" dirty="0"/>
          </a:p>
        </p:txBody>
      </p:sp>
      <p:pic>
        <p:nvPicPr>
          <p:cNvPr id="15" name="Imagen 1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71649" y="6435178"/>
            <a:ext cx="5619048" cy="25714"/>
          </a:xfrm>
          <a:prstGeom prst="rect">
            <a:avLst/>
          </a:prstGeom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2989365" y="713546"/>
            <a:ext cx="5561015" cy="2372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s-GT" sz="1300" b="1" dirty="0"/>
            </a:br>
            <a:br>
              <a:rPr lang="es-GT" sz="1300" b="1" dirty="0"/>
            </a:br>
            <a:br>
              <a:rPr lang="es-GT" sz="1300" b="1" dirty="0"/>
            </a:br>
            <a:r>
              <a:rPr lang="es-GT" sz="1300" b="1" dirty="0"/>
              <a:t>Asociación Deportiva Nacional de Tiro con Armas de Caza</a:t>
            </a:r>
          </a:p>
        </p:txBody>
      </p:sp>
      <p:pic>
        <p:nvPicPr>
          <p:cNvPr id="16" name="Imagen 1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553149" y="700689"/>
            <a:ext cx="5940000" cy="25714"/>
          </a:xfrm>
          <a:prstGeom prst="rect">
            <a:avLst/>
          </a:prstGeom>
        </p:spPr>
      </p:pic>
      <p:pic>
        <p:nvPicPr>
          <p:cNvPr id="17" name="Imagen 1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529" y="-58087"/>
            <a:ext cx="1587671" cy="1200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7972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3137</TotalTime>
  <Words>98</Words>
  <Application>Microsoft Office PowerPoint</Application>
  <PresentationFormat>Carta (216 x 279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  La Asociación Deportiva Nacional de Tiro con Armas de Caza con relación al numeral 20 del artículo 10 del Capítulo segundo, Decreto No. 57-2008      informa:   Se estima que en este período 2026 se hagan algunas cotizaciones y licitaciones para la adquisición de equipo y maquinaria para el deporte tiro caza.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Vivi</dc:creator>
  <cp:lastModifiedBy>Coordinador Financiero</cp:lastModifiedBy>
  <cp:revision>208</cp:revision>
  <cp:lastPrinted>2020-02-25T15:08:05Z</cp:lastPrinted>
  <dcterms:created xsi:type="dcterms:W3CDTF">2017-06-09T21:20:02Z</dcterms:created>
  <dcterms:modified xsi:type="dcterms:W3CDTF">2026-02-17T15:32:57Z</dcterms:modified>
</cp:coreProperties>
</file>